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78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303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9990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459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14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819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87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3945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556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288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606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F010C-9264-43BC-83FA-626E38438BA0}" type="datetimeFigureOut">
              <a:rPr lang="da-DK" smtClean="0"/>
              <a:t>01-06-2017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D618F-48E4-4C6D-8584-20DB29863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516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Whiskypræsentation 2. juni 2017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Fra ø til ø</a:t>
            </a:r>
          </a:p>
          <a:p>
            <a:r>
              <a:rPr lang="da-DK" dirty="0" smtClean="0"/>
              <a:t>Fra kontinent til kontinent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7148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Øen har eksotiske dyr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612775"/>
            <a:ext cx="5486400" cy="4114800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Der var flere end disse.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75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Øen har store dyr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612775"/>
            <a:ext cx="5486400" cy="4114800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Hviler sig på land når de skal komme sig over søsygen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648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Store rovdyr i kamp.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Der er altid nogle hunner der skal imponeres.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688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Isstormfugle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877140"/>
            <a:ext cx="5486400" cy="3586069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Beskyder fjender med ildelugtende væske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97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Smukke flyvere i tusindvis.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" b="165"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585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Natur og mennesker lever sammen.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612775"/>
            <a:ext cx="5486400" cy="4114800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Man skal dog holde 30 meters afstand.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952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Sproget er specielt.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687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Dampdrevet isbryder fra 1933.</a:t>
            </a:r>
            <a:endParaRPr lang="da-DK" dirty="0"/>
          </a:p>
        </p:txBody>
      </p:sp>
      <p:pic>
        <p:nvPicPr>
          <p:cNvPr id="6" name="Pladsholder til billede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Hilsen til Sven.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794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TAK FOR I AFTEN.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Mette og Jørgen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691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Small Batch Release fra Douglas </a:t>
            </a:r>
            <a:r>
              <a:rPr lang="da-DK" dirty="0" err="1" smtClean="0"/>
              <a:t>Laing</a:t>
            </a:r>
            <a:r>
              <a:rPr lang="da-DK" dirty="0" smtClean="0"/>
              <a:t> &amp; CO, Glasgow</a:t>
            </a:r>
            <a:endParaRPr lang="da-DK" dirty="0"/>
          </a:p>
        </p:txBody>
      </p:sp>
      <p:pic>
        <p:nvPicPr>
          <p:cNvPr id="6" name="Pladsholder til billede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5" b="20375"/>
          <a:stretch>
            <a:fillRect/>
          </a:stretch>
        </p:blipFill>
        <p:spPr>
          <a:xfrm>
            <a:off x="1792288" y="332657"/>
            <a:ext cx="5486400" cy="4392488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En </a:t>
            </a:r>
            <a:r>
              <a:rPr lang="da-DK" dirty="0" err="1" smtClean="0"/>
              <a:t>vatted</a:t>
            </a:r>
            <a:r>
              <a:rPr lang="da-DK" dirty="0" smtClean="0"/>
              <a:t> sag indeholdende maltwhiskyer fra de skotske øer såsom:</a:t>
            </a:r>
          </a:p>
          <a:p>
            <a:r>
              <a:rPr lang="da-DK" dirty="0" err="1" smtClean="0"/>
              <a:t>Orkney</a:t>
            </a:r>
            <a:r>
              <a:rPr lang="da-DK" dirty="0" smtClean="0"/>
              <a:t>, </a:t>
            </a:r>
            <a:r>
              <a:rPr lang="da-DK" dirty="0" err="1" smtClean="0"/>
              <a:t>Arran</a:t>
            </a:r>
            <a:r>
              <a:rPr lang="da-DK" dirty="0" smtClean="0"/>
              <a:t>, </a:t>
            </a:r>
            <a:r>
              <a:rPr lang="da-DK" dirty="0" err="1" smtClean="0"/>
              <a:t>Islay</a:t>
            </a:r>
            <a:r>
              <a:rPr lang="da-DK" dirty="0" smtClean="0"/>
              <a:t> og Jura. 46,8 %.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4393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Smagsnoter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" r="5372"/>
          <a:stretch>
            <a:fillRect/>
          </a:stretch>
        </p:blipFill>
        <p:spPr>
          <a:xfrm>
            <a:off x="1763713" y="620713"/>
            <a:ext cx="5486400" cy="4114800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da-DK" sz="2200" dirty="0"/>
              <a:t/>
            </a:r>
            <a:br>
              <a:rPr lang="da-DK" sz="2200" dirty="0"/>
            </a:br>
            <a:r>
              <a:rPr lang="da-DK" sz="2300" dirty="0"/>
              <a:t>Farve: Mørk</a:t>
            </a:r>
            <a:br>
              <a:rPr lang="da-DK" sz="2300" dirty="0"/>
            </a:br>
            <a:r>
              <a:rPr lang="da-DK" sz="2300" dirty="0"/>
              <a:t>Duft: Salt, hav, tørv/røg, sødme</a:t>
            </a:r>
            <a:br>
              <a:rPr lang="da-DK" sz="2300" dirty="0"/>
            </a:br>
            <a:r>
              <a:rPr lang="da-DK" sz="2300" dirty="0"/>
              <a:t>Smag: Sødme, tørv, røg, honning, lakrids, </a:t>
            </a:r>
            <a:r>
              <a:rPr lang="da-DK" sz="2300" dirty="0" smtClean="0"/>
              <a:t>peber</a:t>
            </a:r>
            <a:r>
              <a:rPr lang="da-DK" sz="2300" dirty="0"/>
              <a:t/>
            </a:r>
            <a:br>
              <a:rPr lang="da-DK" sz="2300" dirty="0"/>
            </a:br>
            <a:r>
              <a:rPr lang="da-DK" sz="2300" dirty="0"/>
              <a:t>Eftersmag: lang eftersmag, salt, hav, tørv</a:t>
            </a:r>
          </a:p>
        </p:txBody>
      </p:sp>
    </p:spTree>
    <p:extLst>
      <p:ext uri="{BB962C8B-B14F-4D97-AF65-F5344CB8AC3E}">
        <p14:creationId xmlns:p14="http://schemas.microsoft.com/office/powerpoint/2010/main" val="550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Er det virkelig whisky?</a:t>
            </a:r>
            <a:endParaRPr lang="da-DK" dirty="0"/>
          </a:p>
        </p:txBody>
      </p:sp>
      <p:pic>
        <p:nvPicPr>
          <p:cNvPr id="6" name="Pladsholder til billede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0" b="11490"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Ja, det er bare flere, rigtige single malt whiskyer , der er blandet sammen for at give et samlet indtryk af Skotlands berømte whiskyøer.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305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En skotsk ø - JURA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" r="5372"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 smtClean="0"/>
              <a:t>Set fra en anden skotsk ø – </a:t>
            </a:r>
            <a:r>
              <a:rPr lang="da-DK" dirty="0" err="1" smtClean="0"/>
              <a:t>Islay</a:t>
            </a:r>
            <a:r>
              <a:rPr lang="da-DK" dirty="0" smtClean="0"/>
              <a:t> (Port </a:t>
            </a:r>
            <a:r>
              <a:rPr lang="da-DK" dirty="0" err="1" smtClean="0"/>
              <a:t>Askaig</a:t>
            </a:r>
            <a:r>
              <a:rPr lang="da-DK" dirty="0" smtClean="0"/>
              <a:t>)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56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En anden skotsk ø – </a:t>
            </a:r>
            <a:r>
              <a:rPr lang="da-DK" dirty="0" err="1" smtClean="0"/>
              <a:t>Staffa</a:t>
            </a:r>
            <a:r>
              <a:rPr lang="da-DK" dirty="0" smtClean="0"/>
              <a:t> (Fingals </a:t>
            </a:r>
            <a:r>
              <a:rPr lang="da-DK" dirty="0" err="1" smtClean="0"/>
              <a:t>Cove</a:t>
            </a:r>
            <a:r>
              <a:rPr lang="da-DK" dirty="0" smtClean="0"/>
              <a:t>)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" r="5372"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254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7" b="24107"/>
          <a:stretch>
            <a:fillRect/>
          </a:stretch>
        </p:blipFill>
        <p:spPr>
          <a:xfrm>
            <a:off x="1792288" y="612774"/>
            <a:ext cx="5486400" cy="4760441"/>
          </a:xfr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AMRUT HERALD Single malt whisky, </a:t>
            </a:r>
            <a:r>
              <a:rPr lang="da-DK" dirty="0" err="1" smtClean="0"/>
              <a:t>cask</a:t>
            </a:r>
            <a:r>
              <a:rPr lang="da-DK" dirty="0" smtClean="0"/>
              <a:t> no. 1273</a:t>
            </a:r>
          </a:p>
          <a:p>
            <a:r>
              <a:rPr lang="da-DK" dirty="0" smtClean="0"/>
              <a:t>53,3 %</a:t>
            </a:r>
          </a:p>
          <a:p>
            <a:r>
              <a:rPr lang="da-DK" dirty="0" smtClean="0"/>
              <a:t>88/155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458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1" dirty="0" err="1"/>
              <a:t>Amrut</a:t>
            </a:r>
            <a:r>
              <a:rPr lang="da-DK" dirty="0"/>
              <a:t> (</a:t>
            </a:r>
            <a:r>
              <a:rPr lang="hi-IN" dirty="0"/>
              <a:t>अमृत</a:t>
            </a:r>
            <a:r>
              <a:rPr lang="hi-IN" dirty="0" smtClean="0"/>
              <a:t>)</a:t>
            </a:r>
            <a:r>
              <a:rPr lang="da-DK" dirty="0" smtClean="0"/>
              <a:t> or </a:t>
            </a:r>
            <a:r>
              <a:rPr lang="da-DK" dirty="0" err="1" smtClean="0"/>
              <a:t>amrita</a:t>
            </a:r>
            <a:r>
              <a:rPr lang="da-DK" dirty="0" smtClean="0"/>
              <a:t> på sanskrit.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Nektar of the </a:t>
            </a:r>
            <a:r>
              <a:rPr lang="da-DK" dirty="0" err="1" smtClean="0"/>
              <a:t>goods</a:t>
            </a:r>
            <a:r>
              <a:rPr lang="da-DK" dirty="0" smtClean="0"/>
              <a:t> – nektar of </a:t>
            </a:r>
            <a:r>
              <a:rPr lang="da-DK" dirty="0" err="1" smtClean="0"/>
              <a:t>life</a:t>
            </a:r>
            <a:r>
              <a:rPr lang="da-DK" dirty="0" smtClean="0"/>
              <a:t> – drink of the </a:t>
            </a:r>
            <a:r>
              <a:rPr lang="da-DK" dirty="0" err="1" smtClean="0"/>
              <a:t>goods</a:t>
            </a:r>
            <a:endParaRPr lang="da-DK" dirty="0" smtClean="0"/>
          </a:p>
          <a:p>
            <a:endParaRPr lang="da-DK" dirty="0"/>
          </a:p>
          <a:p>
            <a:r>
              <a:rPr lang="da-DK" dirty="0" err="1" smtClean="0"/>
              <a:t>Amrut</a:t>
            </a:r>
            <a:r>
              <a:rPr lang="da-DK" dirty="0" smtClean="0"/>
              <a:t> </a:t>
            </a:r>
            <a:r>
              <a:rPr lang="da-DK" dirty="0" err="1" smtClean="0"/>
              <a:t>Distilleries</a:t>
            </a:r>
            <a:r>
              <a:rPr lang="da-DK" dirty="0" smtClean="0"/>
              <a:t> Ltd. Bangalore. 1948.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0489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En ø dukker op i disen</a:t>
            </a:r>
            <a:endParaRPr lang="da-DK" dirty="0"/>
          </a:p>
        </p:txBody>
      </p:sp>
      <p:pic>
        <p:nvPicPr>
          <p:cNvPr id="5" name="Pladsholder til bille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Her er aftenens whisky lagret færdig og håndaftappet, uden filtrering.</a:t>
            </a:r>
          </a:p>
          <a:p>
            <a:r>
              <a:rPr lang="da-DK" dirty="0" smtClean="0"/>
              <a:t>Først 3-5 år på egefade i Bangalore </a:t>
            </a:r>
            <a:r>
              <a:rPr lang="da-DK" dirty="0" err="1" smtClean="0"/>
              <a:t>ca</a:t>
            </a:r>
            <a:r>
              <a:rPr lang="da-DK" dirty="0" smtClean="0"/>
              <a:t> 1000 m over havet og siden 2-3 år</a:t>
            </a:r>
          </a:p>
          <a:p>
            <a:r>
              <a:rPr lang="da-DK" dirty="0" smtClean="0"/>
              <a:t>Lige over havoverfladen. Rejst 8.000 km fra Bangalore og hertil.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284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278</Words>
  <Application>Microsoft Office PowerPoint</Application>
  <PresentationFormat>Skærmshow (4:3)</PresentationFormat>
  <Paragraphs>40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18</vt:i4>
      </vt:variant>
    </vt:vector>
  </HeadingPairs>
  <TitlesOfParts>
    <vt:vector size="19" baseType="lpstr">
      <vt:lpstr>Kontortema</vt:lpstr>
      <vt:lpstr>Whiskypræsentation 2. juni 2017</vt:lpstr>
      <vt:lpstr>Small Batch Release fra Douglas Laing &amp; CO, Glasgow</vt:lpstr>
      <vt:lpstr>Smagsnoter</vt:lpstr>
      <vt:lpstr>Er det virkelig whisky?</vt:lpstr>
      <vt:lpstr>En skotsk ø - JURA</vt:lpstr>
      <vt:lpstr>En anden skotsk ø – Staffa (Fingals Cove)</vt:lpstr>
      <vt:lpstr>PowerPoint-præsentation</vt:lpstr>
      <vt:lpstr>Amrut (अमृत) or amrita på sanskrit.</vt:lpstr>
      <vt:lpstr>En ø dukker op i disen</vt:lpstr>
      <vt:lpstr>Øen har eksotiske dyr</vt:lpstr>
      <vt:lpstr>Øen har store dyr</vt:lpstr>
      <vt:lpstr>Store rovdyr i kamp.</vt:lpstr>
      <vt:lpstr>Isstormfugle</vt:lpstr>
      <vt:lpstr>Smukke flyvere i tusindvis.</vt:lpstr>
      <vt:lpstr>Natur og mennesker lever sammen.</vt:lpstr>
      <vt:lpstr>Sproget er specielt.</vt:lpstr>
      <vt:lpstr>Dampdrevet isbryder fra 1933.</vt:lpstr>
      <vt:lpstr>TAK FOR I AFTEN.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Whiskypræsentation 2. juni 2017</dc:title>
  <dc:creator>Jørgen Petersen</dc:creator>
  <cp:lastModifiedBy>Jørgen Petersen</cp:lastModifiedBy>
  <cp:revision>13</cp:revision>
  <dcterms:created xsi:type="dcterms:W3CDTF">2017-05-30T07:32:50Z</dcterms:created>
  <dcterms:modified xsi:type="dcterms:W3CDTF">2017-06-01T21:35:34Z</dcterms:modified>
</cp:coreProperties>
</file>