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3" r:id="rId4"/>
    <p:sldId id="258" r:id="rId5"/>
    <p:sldId id="259" r:id="rId6"/>
    <p:sldId id="266" r:id="rId7"/>
    <p:sldId id="262" r:id="rId8"/>
    <p:sldId id="263" r:id="rId9"/>
    <p:sldId id="264" r:id="rId10"/>
    <p:sldId id="260" r:id="rId11"/>
    <p:sldId id="271" r:id="rId12"/>
    <p:sldId id="272" r:id="rId13"/>
    <p:sldId id="267" r:id="rId14"/>
    <p:sldId id="268" r:id="rId15"/>
    <p:sldId id="265" r:id="rId16"/>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0D6327-9B43-43C0-A37D-3C8C0BCDECC2}"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da-DK"/>
        </a:p>
      </dgm:t>
    </dgm:pt>
    <dgm:pt modelId="{9E57E240-2DCF-42DC-ABA8-C74D607B7A52}">
      <dgm:prSet/>
      <dgm:spPr/>
      <dgm:t>
        <a:bodyPr/>
        <a:lstStyle/>
        <a:p>
          <a:pPr rtl="0"/>
          <a:r>
            <a:rPr lang="da-DK" smtClean="0"/>
            <a:t>Hos Mai-Britt og Mogens</a:t>
          </a:r>
          <a:endParaRPr lang="da-DK"/>
        </a:p>
      </dgm:t>
    </dgm:pt>
    <dgm:pt modelId="{4F0E0C75-249E-4949-A554-FFC8036A5101}" type="parTrans" cxnId="{0EACEC9C-090B-4CA9-A056-E99BA6A12B89}">
      <dgm:prSet/>
      <dgm:spPr/>
      <dgm:t>
        <a:bodyPr/>
        <a:lstStyle/>
        <a:p>
          <a:endParaRPr lang="da-DK"/>
        </a:p>
      </dgm:t>
    </dgm:pt>
    <dgm:pt modelId="{BB7AD9F7-C1C5-4DE5-A463-00001BBABD90}" type="sibTrans" cxnId="{0EACEC9C-090B-4CA9-A056-E99BA6A12B89}">
      <dgm:prSet/>
      <dgm:spPr/>
      <dgm:t>
        <a:bodyPr/>
        <a:lstStyle/>
        <a:p>
          <a:endParaRPr lang="da-DK"/>
        </a:p>
      </dgm:t>
    </dgm:pt>
    <dgm:pt modelId="{6DEBA8EC-1016-469E-8CDF-F4AE1C9FD20A}" type="pres">
      <dgm:prSet presAssocID="{4F0D6327-9B43-43C0-A37D-3C8C0BCDECC2}" presName="linearFlow" presStyleCnt="0">
        <dgm:presLayoutVars>
          <dgm:dir/>
          <dgm:resizeHandles val="exact"/>
        </dgm:presLayoutVars>
      </dgm:prSet>
      <dgm:spPr/>
    </dgm:pt>
    <dgm:pt modelId="{064BE5E2-3829-4742-8AE2-47C83CA71AEB}" type="pres">
      <dgm:prSet presAssocID="{9E57E240-2DCF-42DC-ABA8-C74D607B7A52}" presName="composite" presStyleCnt="0"/>
      <dgm:spPr/>
    </dgm:pt>
    <dgm:pt modelId="{018A4FE5-18FE-4FF8-8DF1-860845FB2417}" type="pres">
      <dgm:prSet presAssocID="{9E57E240-2DCF-42DC-ABA8-C74D607B7A52}" presName="imgShp" presStyleLbl="fgImgPlace1" presStyleIdx="0" presStyleCnt="1" custScaleX="139909" custLinFactNeighborX="-738" custLinFactNeighborY="-143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5000" b="-15000"/>
          </a:stretch>
        </a:blipFill>
      </dgm:spPr>
    </dgm:pt>
    <dgm:pt modelId="{00B59207-9247-4D69-A6B5-02284B32AA70}" type="pres">
      <dgm:prSet presAssocID="{9E57E240-2DCF-42DC-ABA8-C74D607B7A52}" presName="txShp" presStyleLbl="node1" presStyleIdx="0" presStyleCnt="1">
        <dgm:presLayoutVars>
          <dgm:bulletEnabled val="1"/>
        </dgm:presLayoutVars>
      </dgm:prSet>
      <dgm:spPr/>
    </dgm:pt>
  </dgm:ptLst>
  <dgm:cxnLst>
    <dgm:cxn modelId="{0EACEC9C-090B-4CA9-A056-E99BA6A12B89}" srcId="{4F0D6327-9B43-43C0-A37D-3C8C0BCDECC2}" destId="{9E57E240-2DCF-42DC-ABA8-C74D607B7A52}" srcOrd="0" destOrd="0" parTransId="{4F0E0C75-249E-4949-A554-FFC8036A5101}" sibTransId="{BB7AD9F7-C1C5-4DE5-A463-00001BBABD90}"/>
    <dgm:cxn modelId="{3DE17BFD-EFE5-40BE-8BF6-71D07D7AE6DE}" type="presOf" srcId="{4F0D6327-9B43-43C0-A37D-3C8C0BCDECC2}" destId="{6DEBA8EC-1016-469E-8CDF-F4AE1C9FD20A}" srcOrd="0" destOrd="0" presId="urn:microsoft.com/office/officeart/2005/8/layout/vList3"/>
    <dgm:cxn modelId="{7782F06D-CCEA-4CAC-8137-8ABF16C45043}" type="presOf" srcId="{9E57E240-2DCF-42DC-ABA8-C74D607B7A52}" destId="{00B59207-9247-4D69-A6B5-02284B32AA70}" srcOrd="0" destOrd="0" presId="urn:microsoft.com/office/officeart/2005/8/layout/vList3"/>
    <dgm:cxn modelId="{FB814A8F-9C84-4E49-815B-ADACB482FBA4}" type="presParOf" srcId="{6DEBA8EC-1016-469E-8CDF-F4AE1C9FD20A}" destId="{064BE5E2-3829-4742-8AE2-47C83CA71AEB}" srcOrd="0" destOrd="0" presId="urn:microsoft.com/office/officeart/2005/8/layout/vList3"/>
    <dgm:cxn modelId="{759EE36F-3732-416C-BAFF-1CEC2474E37D}" type="presParOf" srcId="{064BE5E2-3829-4742-8AE2-47C83CA71AEB}" destId="{018A4FE5-18FE-4FF8-8DF1-860845FB2417}" srcOrd="0" destOrd="0" presId="urn:microsoft.com/office/officeart/2005/8/layout/vList3"/>
    <dgm:cxn modelId="{81E390C3-51E8-465B-9ECD-44006E3952F3}" type="presParOf" srcId="{064BE5E2-3829-4742-8AE2-47C83CA71AEB}" destId="{00B59207-9247-4D69-A6B5-02284B32AA7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B59207-9247-4D69-A6B5-02284B32AA70}">
      <dsp:nvSpPr>
        <dsp:cNvPr id="0" name=""/>
        <dsp:cNvSpPr/>
      </dsp:nvSpPr>
      <dsp:spPr>
        <a:xfrm rot="10800000">
          <a:off x="1685145" y="0"/>
          <a:ext cx="4256532" cy="17526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2848" tIns="152400" rIns="284480" bIns="152400" numCol="1" spcCol="1270" anchor="ctr" anchorCtr="0">
          <a:noAutofit/>
        </a:bodyPr>
        <a:lstStyle/>
        <a:p>
          <a:pPr lvl="0" algn="ctr" defTabSz="1778000" rtl="0">
            <a:lnSpc>
              <a:spcPct val="90000"/>
            </a:lnSpc>
            <a:spcBef>
              <a:spcPct val="0"/>
            </a:spcBef>
            <a:spcAft>
              <a:spcPct val="35000"/>
            </a:spcAft>
          </a:pPr>
          <a:r>
            <a:rPr lang="da-DK" sz="4000" kern="1200" smtClean="0"/>
            <a:t>Hos Mai-Britt og Mogens</a:t>
          </a:r>
          <a:endParaRPr lang="da-DK" sz="4000" kern="1200"/>
        </a:p>
      </dsp:txBody>
      <dsp:txXfrm rot="10800000">
        <a:off x="2123295" y="0"/>
        <a:ext cx="3818382" cy="1752600"/>
      </dsp:txXfrm>
    </dsp:sp>
    <dsp:sp modelId="{018A4FE5-18FE-4FF8-8DF1-860845FB2417}">
      <dsp:nvSpPr>
        <dsp:cNvPr id="0" name=""/>
        <dsp:cNvSpPr/>
      </dsp:nvSpPr>
      <dsp:spPr>
        <a:xfrm>
          <a:off x="446188" y="0"/>
          <a:ext cx="2452045" cy="175260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D88C76-939A-4A5F-9409-0E3D76874C7B}" type="datetimeFigureOut">
              <a:rPr lang="da-DK" smtClean="0"/>
              <a:t>27-05-2018</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A206CB-8664-4327-A843-A27116DAF49B}" type="slidenum">
              <a:rPr lang="da-DK" smtClean="0"/>
              <a:t>‹nr.›</a:t>
            </a:fld>
            <a:endParaRPr lang="da-DK"/>
          </a:p>
        </p:txBody>
      </p:sp>
    </p:spTree>
    <p:extLst>
      <p:ext uri="{BB962C8B-B14F-4D97-AF65-F5344CB8AC3E}">
        <p14:creationId xmlns:p14="http://schemas.microsoft.com/office/powerpoint/2010/main" val="3278465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
        <p:nvSpPr>
          <p:cNvPr id="4" name="Pladsholder til dato 3"/>
          <p:cNvSpPr>
            <a:spLocks noGrp="1"/>
          </p:cNvSpPr>
          <p:nvPr>
            <p:ph type="dt" sz="half" idx="10"/>
          </p:nvPr>
        </p:nvSpPr>
        <p:spPr/>
        <p:txBody>
          <a:bodyPr/>
          <a:lstStyle/>
          <a:p>
            <a:fld id="{07FE177A-1FC5-4246-AB12-48E826FC8525}" type="datetimeFigureOut">
              <a:rPr lang="da-DK" smtClean="0"/>
              <a:t>27-05-2018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685729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7FE177A-1FC5-4246-AB12-48E826FC8525}" type="datetimeFigureOut">
              <a:rPr lang="da-DK" smtClean="0"/>
              <a:t>27-05-2018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1203187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7FE177A-1FC5-4246-AB12-48E826FC8525}" type="datetimeFigureOut">
              <a:rPr lang="da-DK" smtClean="0"/>
              <a:t>27-05-2018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257947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7FE177A-1FC5-4246-AB12-48E826FC8525}" type="datetimeFigureOut">
              <a:rPr lang="da-DK" smtClean="0"/>
              <a:t>27-05-2018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2539861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Pladsholder til dato 3"/>
          <p:cNvSpPr>
            <a:spLocks noGrp="1"/>
          </p:cNvSpPr>
          <p:nvPr>
            <p:ph type="dt" sz="half" idx="10"/>
          </p:nvPr>
        </p:nvSpPr>
        <p:spPr/>
        <p:txBody>
          <a:bodyPr/>
          <a:lstStyle/>
          <a:p>
            <a:fld id="{07FE177A-1FC5-4246-AB12-48E826FC8525}" type="datetimeFigureOut">
              <a:rPr lang="da-DK" smtClean="0"/>
              <a:t>27-05-2018</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2358283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07FE177A-1FC5-4246-AB12-48E826FC8525}" type="datetimeFigureOut">
              <a:rPr lang="da-DK" smtClean="0"/>
              <a:t>27-05-2018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1097115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i master</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07FE177A-1FC5-4246-AB12-48E826FC8525}" type="datetimeFigureOut">
              <a:rPr lang="da-DK" smtClean="0"/>
              <a:t>27-05-2018</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280163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dato 2"/>
          <p:cNvSpPr>
            <a:spLocks noGrp="1"/>
          </p:cNvSpPr>
          <p:nvPr>
            <p:ph type="dt" sz="half" idx="10"/>
          </p:nvPr>
        </p:nvSpPr>
        <p:spPr/>
        <p:txBody>
          <a:bodyPr/>
          <a:lstStyle/>
          <a:p>
            <a:fld id="{07FE177A-1FC5-4246-AB12-48E826FC8525}" type="datetimeFigureOut">
              <a:rPr lang="da-DK" smtClean="0"/>
              <a:t>27-05-2018</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3249188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07FE177A-1FC5-4246-AB12-48E826FC8525}" type="datetimeFigureOut">
              <a:rPr lang="da-DK" smtClean="0"/>
              <a:t>27-05-2018</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1494518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07FE177A-1FC5-4246-AB12-48E826FC8525}" type="datetimeFigureOut">
              <a:rPr lang="da-DK" smtClean="0"/>
              <a:t>27-05-2018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3407212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07FE177A-1FC5-4246-AB12-48E826FC8525}" type="datetimeFigureOut">
              <a:rPr lang="da-DK" smtClean="0"/>
              <a:t>27-05-2018</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26CC8784-6164-432B-BA34-A8119DC16530}" type="slidenum">
              <a:rPr lang="da-DK" smtClean="0"/>
              <a:t>‹nr.›</a:t>
            </a:fld>
            <a:endParaRPr lang="da-DK"/>
          </a:p>
        </p:txBody>
      </p:sp>
    </p:spTree>
    <p:extLst>
      <p:ext uri="{BB962C8B-B14F-4D97-AF65-F5344CB8AC3E}">
        <p14:creationId xmlns:p14="http://schemas.microsoft.com/office/powerpoint/2010/main" val="3275349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FE177A-1FC5-4246-AB12-48E826FC8525}" type="datetimeFigureOut">
              <a:rPr lang="da-DK" smtClean="0"/>
              <a:t>27-05-2018</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C8784-6164-432B-BA34-A8119DC16530}" type="slidenum">
              <a:rPr lang="da-DK" smtClean="0"/>
              <a:t>‹nr.›</a:t>
            </a:fld>
            <a:endParaRPr lang="da-DK"/>
          </a:p>
        </p:txBody>
      </p:sp>
    </p:spTree>
    <p:extLst>
      <p:ext uri="{BB962C8B-B14F-4D97-AF65-F5344CB8AC3E}">
        <p14:creationId xmlns:p14="http://schemas.microsoft.com/office/powerpoint/2010/main" val="32531182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404665"/>
            <a:ext cx="7772400" cy="1512167"/>
          </a:xfrm>
        </p:spPr>
        <p:txBody>
          <a:bodyPr/>
          <a:lstStyle/>
          <a:p>
            <a:r>
              <a:rPr lang="da-DK" dirty="0" smtClean="0"/>
              <a:t>Smagning den 1. juni 2018</a:t>
            </a:r>
            <a:endParaRPr lang="da-DK" dirty="0"/>
          </a:p>
        </p:txBody>
      </p:sp>
      <p:graphicFrame>
        <p:nvGraphicFramePr>
          <p:cNvPr id="4" name="Diagram 3"/>
          <p:cNvGraphicFramePr/>
          <p:nvPr>
            <p:extLst>
              <p:ext uri="{D42A27DB-BD31-4B8C-83A1-F6EECF244321}">
                <p14:modId xmlns:p14="http://schemas.microsoft.com/office/powerpoint/2010/main" val="3360209071"/>
              </p:ext>
            </p:extLst>
          </p:nvPr>
        </p:nvGraphicFramePr>
        <p:xfrm>
          <a:off x="1115616" y="2780928"/>
          <a:ext cx="6400800" cy="175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1415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0" y="0"/>
            <a:ext cx="5143500" cy="6858000"/>
          </a:xfrm>
          <a:prstGeom prst="rect">
            <a:avLst/>
          </a:prstGeom>
        </p:spPr>
      </p:pic>
    </p:spTree>
    <p:extLst>
      <p:ext uri="{BB962C8B-B14F-4D97-AF65-F5344CB8AC3E}">
        <p14:creationId xmlns:p14="http://schemas.microsoft.com/office/powerpoint/2010/main" val="4251613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692696"/>
            <a:ext cx="7772400" cy="1470025"/>
          </a:xfrm>
        </p:spPr>
        <p:txBody>
          <a:bodyPr>
            <a:normAutofit/>
          </a:bodyPr>
          <a:lstStyle/>
          <a:p>
            <a:r>
              <a:rPr lang="da-DK" sz="6000" dirty="0" smtClean="0"/>
              <a:t>Farve</a:t>
            </a:r>
            <a:endParaRPr lang="da-DK" sz="6000" dirty="0"/>
          </a:p>
        </p:txBody>
      </p:sp>
      <p:sp>
        <p:nvSpPr>
          <p:cNvPr id="3" name="Undertitel 2"/>
          <p:cNvSpPr>
            <a:spLocks noGrp="1"/>
          </p:cNvSpPr>
          <p:nvPr>
            <p:ph type="subTitle" idx="1"/>
          </p:nvPr>
        </p:nvSpPr>
        <p:spPr>
          <a:xfrm>
            <a:off x="107504" y="2708920"/>
            <a:ext cx="8928992" cy="1752600"/>
          </a:xfrm>
        </p:spPr>
        <p:txBody>
          <a:bodyPr/>
          <a:lstStyle/>
          <a:p>
            <a:r>
              <a:rPr lang="da-DK" dirty="0"/>
              <a:t>S</a:t>
            </a:r>
            <a:r>
              <a:rPr lang="da-DK" dirty="0" smtClean="0"/>
              <a:t>kinnende høst guld nærmende sig kobber.</a:t>
            </a:r>
            <a:endParaRPr lang="da-DK" dirty="0"/>
          </a:p>
        </p:txBody>
      </p:sp>
    </p:spTree>
    <p:extLst>
      <p:ext uri="{BB962C8B-B14F-4D97-AF65-F5344CB8AC3E}">
        <p14:creationId xmlns:p14="http://schemas.microsoft.com/office/powerpoint/2010/main" val="30316764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548680"/>
            <a:ext cx="7772400" cy="1656183"/>
          </a:xfrm>
        </p:spPr>
        <p:txBody>
          <a:bodyPr>
            <a:normAutofit/>
          </a:bodyPr>
          <a:lstStyle/>
          <a:p>
            <a:r>
              <a:rPr lang="da-DK" sz="6000" dirty="0" smtClean="0"/>
              <a:t>Næse</a:t>
            </a:r>
            <a:endParaRPr lang="da-DK" sz="6000" dirty="0"/>
          </a:p>
        </p:txBody>
      </p:sp>
      <p:sp>
        <p:nvSpPr>
          <p:cNvPr id="3" name="Undertitel 2"/>
          <p:cNvSpPr>
            <a:spLocks noGrp="1"/>
          </p:cNvSpPr>
          <p:nvPr>
            <p:ph type="subTitle" idx="1"/>
          </p:nvPr>
        </p:nvSpPr>
        <p:spPr>
          <a:xfrm>
            <a:off x="179512" y="2420888"/>
            <a:ext cx="8856984" cy="2160240"/>
          </a:xfrm>
        </p:spPr>
        <p:txBody>
          <a:bodyPr>
            <a:normAutofit fontScale="77500" lnSpcReduction="20000"/>
          </a:bodyPr>
          <a:lstStyle/>
          <a:p>
            <a:r>
              <a:rPr lang="da-DK" dirty="0" smtClean="0"/>
              <a:t/>
            </a:r>
            <a:br>
              <a:rPr lang="da-DK" dirty="0" smtClean="0"/>
            </a:br>
            <a:r>
              <a:rPr lang="da-DK" sz="4600" dirty="0" smtClean="0"/>
              <a:t>Sød ristet eg, krydret </a:t>
            </a:r>
            <a:r>
              <a:rPr lang="da-DK" sz="4600" dirty="0"/>
              <a:t>ristede </a:t>
            </a:r>
            <a:r>
              <a:rPr lang="da-DK" sz="4600" dirty="0" smtClean="0"/>
              <a:t>frugter. Vanilje, tørrede frugter, kokosmel </a:t>
            </a:r>
            <a:r>
              <a:rPr lang="da-DK" sz="4600" dirty="0"/>
              <a:t>og en blid </a:t>
            </a:r>
            <a:r>
              <a:rPr lang="da-DK" sz="4600" dirty="0" smtClean="0"/>
              <a:t>blomsteragtig </a:t>
            </a:r>
            <a:r>
              <a:rPr lang="da-DK" sz="4600" dirty="0"/>
              <a:t>note </a:t>
            </a:r>
            <a:r>
              <a:rPr lang="da-DK" sz="4600" dirty="0" smtClean="0"/>
              <a:t>tilføjer </a:t>
            </a:r>
            <a:r>
              <a:rPr lang="da-DK" sz="4600" dirty="0"/>
              <a:t>kompleksitet til den modne, </a:t>
            </a:r>
            <a:r>
              <a:rPr lang="da-DK" sz="4600" dirty="0" smtClean="0"/>
              <a:t>frugtagtige </a:t>
            </a:r>
            <a:r>
              <a:rPr lang="da-DK" sz="4600" dirty="0"/>
              <a:t>næse</a:t>
            </a:r>
            <a:r>
              <a:rPr lang="da-DK" sz="4600" dirty="0" smtClean="0"/>
              <a:t>.</a:t>
            </a:r>
            <a:endParaRPr lang="da-DK" sz="4600" dirty="0"/>
          </a:p>
        </p:txBody>
      </p:sp>
    </p:spTree>
    <p:extLst>
      <p:ext uri="{BB962C8B-B14F-4D97-AF65-F5344CB8AC3E}">
        <p14:creationId xmlns:p14="http://schemas.microsoft.com/office/powerpoint/2010/main" val="3554293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764704"/>
            <a:ext cx="7772400" cy="1470025"/>
          </a:xfrm>
        </p:spPr>
        <p:txBody>
          <a:bodyPr>
            <a:normAutofit/>
          </a:bodyPr>
          <a:lstStyle/>
          <a:p>
            <a:r>
              <a:rPr lang="da-DK" sz="6000" dirty="0" smtClean="0"/>
              <a:t>Smag</a:t>
            </a:r>
            <a:endParaRPr lang="da-DK" sz="6000" dirty="0"/>
          </a:p>
        </p:txBody>
      </p:sp>
      <p:sp>
        <p:nvSpPr>
          <p:cNvPr id="3" name="Undertitel 2"/>
          <p:cNvSpPr>
            <a:spLocks noGrp="1"/>
          </p:cNvSpPr>
          <p:nvPr>
            <p:ph type="subTitle" idx="1"/>
          </p:nvPr>
        </p:nvSpPr>
        <p:spPr>
          <a:xfrm>
            <a:off x="251520" y="2132856"/>
            <a:ext cx="8712968" cy="3505944"/>
          </a:xfrm>
        </p:spPr>
        <p:txBody>
          <a:bodyPr>
            <a:normAutofit/>
          </a:bodyPr>
          <a:lstStyle/>
          <a:p>
            <a:r>
              <a:rPr lang="da-DK" dirty="0" smtClean="0"/>
              <a:t>Et glimrende eksempel på den lækre </a:t>
            </a:r>
            <a:r>
              <a:rPr lang="da-DK" dirty="0" err="1" smtClean="0"/>
              <a:t>BenRiach</a:t>
            </a:r>
            <a:r>
              <a:rPr lang="da-DK" dirty="0" smtClean="0"/>
              <a:t> karakter. </a:t>
            </a:r>
            <a:r>
              <a:rPr lang="da-DK" dirty="0" err="1" smtClean="0"/>
              <a:t>Kremet</a:t>
            </a:r>
            <a:r>
              <a:rPr lang="da-DK" dirty="0" smtClean="0"/>
              <a:t> lyng honning hældt over en blanding af æbler, pærer og abrikoser. Fine noter af kandiseret skræl og frisk ingefær giver en delikat varme og fører til en klassisk kombination af vanilje, ristet kokos og sød byg i den lækre, fløjlsagtige finish.</a:t>
            </a:r>
            <a:endParaRPr lang="da-DK" dirty="0"/>
          </a:p>
        </p:txBody>
      </p:sp>
    </p:spTree>
    <p:extLst>
      <p:ext uri="{BB962C8B-B14F-4D97-AF65-F5344CB8AC3E}">
        <p14:creationId xmlns:p14="http://schemas.microsoft.com/office/powerpoint/2010/main" val="33448706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a-DK" dirty="0" smtClean="0"/>
              <a:t>Mens vi smager</a:t>
            </a:r>
            <a:endParaRPr lang="da-DK" dirty="0"/>
          </a:p>
        </p:txBody>
      </p:sp>
      <p:sp>
        <p:nvSpPr>
          <p:cNvPr id="5" name="Pladsholder til indhold 4"/>
          <p:cNvSpPr>
            <a:spLocks noGrp="1"/>
          </p:cNvSpPr>
          <p:nvPr>
            <p:ph sz="half" idx="1"/>
          </p:nvPr>
        </p:nvSpPr>
        <p:spPr>
          <a:xfrm>
            <a:off x="323528" y="1600200"/>
            <a:ext cx="8496944" cy="2692896"/>
          </a:xfrm>
        </p:spPr>
        <p:txBody>
          <a:bodyPr>
            <a:noAutofit/>
          </a:bodyPr>
          <a:lstStyle/>
          <a:p>
            <a:pPr marL="0" indent="0">
              <a:buNone/>
            </a:pPr>
            <a:r>
              <a:rPr lang="da-DK" sz="2400" dirty="0"/>
              <a:t>To skotter er til begravelse for at tage afsked med en fælles ven.</a:t>
            </a:r>
            <a:r>
              <a:rPr lang="da-DK" sz="2400" dirty="0" smtClean="0"/>
              <a:t/>
            </a:r>
            <a:br>
              <a:rPr lang="da-DK" sz="2400" dirty="0" smtClean="0"/>
            </a:br>
            <a:r>
              <a:rPr lang="da-DK" sz="2400" dirty="0"/>
              <a:t>De ved, at de begge skylder den afdøde 10 pund og nu er det sidste chance.</a:t>
            </a:r>
            <a:r>
              <a:rPr lang="da-DK" sz="2400" dirty="0" smtClean="0"/>
              <a:t/>
            </a:r>
            <a:br>
              <a:rPr lang="da-DK" sz="2400" dirty="0" smtClean="0"/>
            </a:br>
            <a:r>
              <a:rPr lang="da-DK" sz="2400" dirty="0"/>
              <a:t>Den ene tager noget modvilligt de 10 pund frem og lægger dem på kisten.</a:t>
            </a:r>
            <a:r>
              <a:rPr lang="da-DK" sz="2400" dirty="0" smtClean="0"/>
              <a:t/>
            </a:r>
            <a:br>
              <a:rPr lang="da-DK" sz="2400" dirty="0" smtClean="0"/>
            </a:br>
            <a:r>
              <a:rPr lang="da-DK" sz="2400" dirty="0"/>
              <a:t>Den anden lægger en check på 20 pund og napper den </a:t>
            </a:r>
            <a:r>
              <a:rPr lang="da-DK" sz="2400" dirty="0" err="1"/>
              <a:t>første`s</a:t>
            </a:r>
            <a:r>
              <a:rPr lang="da-DK" sz="2400" dirty="0"/>
              <a:t> 10 </a:t>
            </a:r>
            <a:r>
              <a:rPr lang="da-DK" sz="2400" dirty="0" err="1"/>
              <a:t>pund`s</a:t>
            </a:r>
            <a:r>
              <a:rPr lang="da-DK" sz="2400" dirty="0"/>
              <a:t> seddel.</a:t>
            </a:r>
          </a:p>
        </p:txBody>
      </p:sp>
      <p:sp>
        <p:nvSpPr>
          <p:cNvPr id="6" name="Pladsholder til indhold 5"/>
          <p:cNvSpPr>
            <a:spLocks noGrp="1"/>
          </p:cNvSpPr>
          <p:nvPr>
            <p:ph sz="half" idx="2"/>
          </p:nvPr>
        </p:nvSpPr>
        <p:spPr>
          <a:xfrm>
            <a:off x="323528" y="4365104"/>
            <a:ext cx="8363272" cy="2304256"/>
          </a:xfrm>
        </p:spPr>
        <p:txBody>
          <a:bodyPr>
            <a:normAutofit fontScale="92500" lnSpcReduction="20000"/>
          </a:bodyPr>
          <a:lstStyle/>
          <a:p>
            <a:pPr marL="0" indent="0">
              <a:buNone/>
            </a:pPr>
            <a:endParaRPr lang="da-DK" dirty="0" smtClean="0"/>
          </a:p>
          <a:p>
            <a:pPr marL="0" indent="0">
              <a:buNone/>
            </a:pPr>
            <a:r>
              <a:rPr lang="da-DK" sz="2600" dirty="0" smtClean="0"/>
              <a:t>Hvordan </a:t>
            </a:r>
            <a:r>
              <a:rPr lang="da-DK" sz="2600" dirty="0"/>
              <a:t>stopper man en </a:t>
            </a:r>
            <a:r>
              <a:rPr lang="da-DK" sz="2600" dirty="0" err="1"/>
              <a:t>Demostration</a:t>
            </a:r>
            <a:r>
              <a:rPr lang="da-DK" sz="2600" dirty="0"/>
              <a:t> i </a:t>
            </a:r>
            <a:r>
              <a:rPr lang="da-DK" sz="2600" dirty="0" err="1"/>
              <a:t>skotland</a:t>
            </a:r>
            <a:r>
              <a:rPr lang="da-DK" sz="2600" dirty="0"/>
              <a:t> ?</a:t>
            </a:r>
            <a:r>
              <a:rPr lang="da-DK" sz="2600" dirty="0" smtClean="0"/>
              <a:t/>
            </a:r>
            <a:br>
              <a:rPr lang="da-DK" sz="2600" dirty="0" smtClean="0"/>
            </a:br>
            <a:r>
              <a:rPr lang="da-DK" sz="2600" dirty="0"/>
              <a:t>Svar: Man starter en indsamling</a:t>
            </a:r>
            <a:r>
              <a:rPr lang="da-DK" sz="2600" dirty="0" smtClean="0"/>
              <a:t>.</a:t>
            </a:r>
          </a:p>
          <a:p>
            <a:pPr marL="0" indent="0">
              <a:buNone/>
            </a:pPr>
            <a:endParaRPr lang="da-DK" sz="2600" dirty="0"/>
          </a:p>
          <a:p>
            <a:pPr marL="0" indent="0">
              <a:buNone/>
            </a:pPr>
            <a:r>
              <a:rPr lang="da-DK" sz="2600" dirty="0"/>
              <a:t>Og så var der skotten, der ville skifte navn, da han havde fundet en bunke visitkort.</a:t>
            </a:r>
          </a:p>
        </p:txBody>
      </p:sp>
    </p:spTree>
    <p:extLst>
      <p:ext uri="{BB962C8B-B14F-4D97-AF65-F5344CB8AC3E}">
        <p14:creationId xmlns:p14="http://schemas.microsoft.com/office/powerpoint/2010/main" val="661226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274638"/>
            <a:ext cx="8229600" cy="706090"/>
          </a:xfrm>
        </p:spPr>
        <p:txBody>
          <a:bodyPr>
            <a:normAutofit fontScale="90000"/>
          </a:bodyPr>
          <a:lstStyle/>
          <a:p>
            <a:r>
              <a:rPr lang="da-DK" b="1" dirty="0" smtClean="0"/>
              <a:t>Slagsang for  Mørdrup Whisky </a:t>
            </a:r>
            <a:r>
              <a:rPr lang="da-DK" b="1" dirty="0" err="1" smtClean="0"/>
              <a:t>Laug</a:t>
            </a:r>
            <a:r>
              <a:rPr lang="da-DK" dirty="0" smtClean="0"/>
              <a:t/>
            </a:r>
            <a:br>
              <a:rPr lang="da-DK" dirty="0" smtClean="0"/>
            </a:br>
            <a:endParaRPr lang="da-DK" dirty="0"/>
          </a:p>
        </p:txBody>
      </p:sp>
      <p:sp>
        <p:nvSpPr>
          <p:cNvPr id="4" name="Pladsholder til tekst 3"/>
          <p:cNvSpPr>
            <a:spLocks noGrp="1"/>
          </p:cNvSpPr>
          <p:nvPr>
            <p:ph type="body" idx="1"/>
          </p:nvPr>
        </p:nvSpPr>
        <p:spPr>
          <a:xfrm>
            <a:off x="467544" y="620688"/>
            <a:ext cx="4040188" cy="1770211"/>
          </a:xfrm>
        </p:spPr>
        <p:txBody>
          <a:bodyPr>
            <a:noAutofit/>
          </a:bodyPr>
          <a:lstStyle/>
          <a:p>
            <a:r>
              <a:rPr lang="da-DK" sz="1900" b="0" dirty="0" smtClean="0"/>
              <a:t>1. Se </a:t>
            </a:r>
            <a:r>
              <a:rPr lang="da-DK" sz="1900" b="0" dirty="0"/>
              <a:t>- hvilken aftenstund -</a:t>
            </a:r>
            <a:r>
              <a:rPr lang="da-DK" sz="1900" dirty="0" smtClean="0"/>
              <a:t/>
            </a:r>
            <a:br>
              <a:rPr lang="da-DK" sz="1900" dirty="0" smtClean="0"/>
            </a:br>
            <a:r>
              <a:rPr lang="da-DK" sz="1900" dirty="0" smtClean="0"/>
              <a:t>    </a:t>
            </a:r>
            <a:r>
              <a:rPr lang="da-DK" sz="1900" b="0" dirty="0" smtClean="0"/>
              <a:t>solen </a:t>
            </a:r>
            <a:r>
              <a:rPr lang="da-DK" sz="1900" b="0" dirty="0"/>
              <a:t>var rød og rund.</a:t>
            </a:r>
            <a:r>
              <a:rPr lang="da-DK" sz="1900" dirty="0" smtClean="0"/>
              <a:t/>
            </a:r>
            <a:br>
              <a:rPr lang="da-DK" sz="1900" dirty="0" smtClean="0"/>
            </a:br>
            <a:r>
              <a:rPr lang="da-DK" sz="1900" dirty="0" smtClean="0"/>
              <a:t>    </a:t>
            </a:r>
            <a:r>
              <a:rPr lang="da-DK" sz="1900" b="0" dirty="0" smtClean="0"/>
              <a:t>Væsken </a:t>
            </a:r>
            <a:r>
              <a:rPr lang="da-DK" sz="1900" b="0" dirty="0"/>
              <a:t>er gylden og klar</a:t>
            </a:r>
            <a:r>
              <a:rPr lang="da-DK" sz="1900" dirty="0" smtClean="0"/>
              <a:t/>
            </a:r>
            <a:br>
              <a:rPr lang="da-DK" sz="1900" dirty="0" smtClean="0"/>
            </a:br>
            <a:r>
              <a:rPr lang="da-DK" sz="1900" dirty="0" smtClean="0"/>
              <a:t>    </a:t>
            </a:r>
            <a:r>
              <a:rPr lang="da-DK" sz="1900" b="0" dirty="0" smtClean="0"/>
              <a:t>når </a:t>
            </a:r>
            <a:r>
              <a:rPr lang="da-DK" sz="1900" b="0" dirty="0"/>
              <a:t>vi en smagning har.</a:t>
            </a:r>
            <a:r>
              <a:rPr lang="da-DK" sz="1900" dirty="0" smtClean="0"/>
              <a:t/>
            </a:r>
            <a:br>
              <a:rPr lang="da-DK" sz="1900" dirty="0" smtClean="0"/>
            </a:br>
            <a:r>
              <a:rPr lang="da-DK" sz="1900" dirty="0" smtClean="0"/>
              <a:t>    </a:t>
            </a:r>
            <a:r>
              <a:rPr lang="da-DK" sz="1900" b="0" dirty="0" smtClean="0"/>
              <a:t>Glæden </a:t>
            </a:r>
            <a:r>
              <a:rPr lang="da-DK" sz="1900" b="0" dirty="0"/>
              <a:t>og livet er helt uden skår</a:t>
            </a:r>
            <a:r>
              <a:rPr lang="da-DK" sz="1900" dirty="0" smtClean="0"/>
              <a:t/>
            </a:r>
            <a:br>
              <a:rPr lang="da-DK" sz="1900" dirty="0" smtClean="0"/>
            </a:br>
            <a:r>
              <a:rPr lang="da-DK" sz="1900" dirty="0" smtClean="0"/>
              <a:t>    </a:t>
            </a:r>
            <a:r>
              <a:rPr lang="da-DK" sz="1900" b="0" dirty="0" smtClean="0"/>
              <a:t>når </a:t>
            </a:r>
            <a:r>
              <a:rPr lang="da-DK" sz="1900" b="0" dirty="0"/>
              <a:t>en whiskytår vi får.</a:t>
            </a:r>
            <a:endParaRPr lang="da-DK" sz="1900" dirty="0"/>
          </a:p>
        </p:txBody>
      </p:sp>
      <p:sp>
        <p:nvSpPr>
          <p:cNvPr id="5" name="Pladsholder til indhold 4"/>
          <p:cNvSpPr>
            <a:spLocks noGrp="1"/>
          </p:cNvSpPr>
          <p:nvPr>
            <p:ph sz="half" idx="2"/>
          </p:nvPr>
        </p:nvSpPr>
        <p:spPr>
          <a:xfrm>
            <a:off x="467544" y="2492896"/>
            <a:ext cx="4186808" cy="4104456"/>
          </a:xfrm>
        </p:spPr>
        <p:txBody>
          <a:bodyPr>
            <a:normAutofit/>
          </a:bodyPr>
          <a:lstStyle/>
          <a:p>
            <a:pPr marL="0" indent="0">
              <a:buNone/>
            </a:pPr>
            <a:r>
              <a:rPr lang="da-DK" sz="1900" dirty="0" smtClean="0"/>
              <a:t>3. Nyd </a:t>
            </a:r>
            <a:r>
              <a:rPr lang="da-DK" sz="1900" dirty="0"/>
              <a:t>drikkens kryddersmag</a:t>
            </a:r>
            <a:r>
              <a:rPr lang="da-DK" sz="1900" dirty="0" smtClean="0"/>
              <a:t/>
            </a:r>
            <a:br>
              <a:rPr lang="da-DK" sz="1900" dirty="0" smtClean="0"/>
            </a:br>
            <a:r>
              <a:rPr lang="da-DK" sz="1900" dirty="0" smtClean="0"/>
              <a:t>    på </a:t>
            </a:r>
            <a:r>
              <a:rPr lang="da-DK" sz="1900" dirty="0"/>
              <a:t>denne smagedag.</a:t>
            </a:r>
            <a:r>
              <a:rPr lang="da-DK" sz="1900" dirty="0" smtClean="0"/>
              <a:t/>
            </a:r>
            <a:br>
              <a:rPr lang="da-DK" sz="1900" dirty="0" smtClean="0"/>
            </a:br>
            <a:r>
              <a:rPr lang="da-DK" sz="1900" dirty="0" smtClean="0"/>
              <a:t>    Prøv </a:t>
            </a:r>
            <a:r>
              <a:rPr lang="da-DK" sz="1900" dirty="0"/>
              <a:t>hvor en vanddråbes kraft</a:t>
            </a:r>
            <a:r>
              <a:rPr lang="da-DK" sz="1900" dirty="0" smtClean="0"/>
              <a:t/>
            </a:r>
            <a:br>
              <a:rPr lang="da-DK" sz="1900" dirty="0" smtClean="0"/>
            </a:br>
            <a:r>
              <a:rPr lang="da-DK" sz="1900" dirty="0" smtClean="0"/>
              <a:t>    ændrer </a:t>
            </a:r>
            <a:r>
              <a:rPr lang="da-DK" sz="1900" dirty="0"/>
              <a:t>den ædle saft.</a:t>
            </a:r>
            <a:r>
              <a:rPr lang="da-DK" sz="1900" dirty="0" smtClean="0"/>
              <a:t/>
            </a:r>
            <a:br>
              <a:rPr lang="da-DK" sz="1900" dirty="0" smtClean="0"/>
            </a:br>
            <a:r>
              <a:rPr lang="da-DK" sz="1900" dirty="0" smtClean="0"/>
              <a:t>    </a:t>
            </a:r>
            <a:r>
              <a:rPr lang="da-DK" sz="1900" dirty="0" err="1" smtClean="0"/>
              <a:t>Klukken</a:t>
            </a:r>
            <a:r>
              <a:rPr lang="da-DK" sz="1900" dirty="0" smtClean="0"/>
              <a:t> </a:t>
            </a:r>
            <a:r>
              <a:rPr lang="da-DK" sz="1900" dirty="0"/>
              <a:t>og </a:t>
            </a:r>
            <a:r>
              <a:rPr lang="da-DK" sz="1900" dirty="0" err="1"/>
              <a:t>pludren</a:t>
            </a:r>
            <a:r>
              <a:rPr lang="da-DK" sz="1900" dirty="0"/>
              <a:t> og skylning i mund</a:t>
            </a:r>
            <a:r>
              <a:rPr lang="da-DK" sz="1900" dirty="0" smtClean="0"/>
              <a:t/>
            </a:r>
            <a:br>
              <a:rPr lang="da-DK" sz="1900" dirty="0" smtClean="0"/>
            </a:br>
            <a:r>
              <a:rPr lang="da-DK" sz="1900" dirty="0" smtClean="0"/>
              <a:t>    </a:t>
            </a:r>
            <a:r>
              <a:rPr lang="da-DK" sz="1900" dirty="0" err="1" smtClean="0"/>
              <a:t>gi'r</a:t>
            </a:r>
            <a:r>
              <a:rPr lang="da-DK" sz="1900" dirty="0" smtClean="0"/>
              <a:t> </a:t>
            </a:r>
            <a:r>
              <a:rPr lang="da-DK" sz="1900" dirty="0"/>
              <a:t>en salig smagestund</a:t>
            </a:r>
            <a:r>
              <a:rPr lang="da-DK" sz="1900" dirty="0" smtClean="0"/>
              <a:t>.</a:t>
            </a:r>
          </a:p>
          <a:p>
            <a:pPr marL="0" indent="0">
              <a:buNone/>
            </a:pPr>
            <a:endParaRPr lang="da-DK" sz="1900" dirty="0"/>
          </a:p>
          <a:p>
            <a:pPr marL="0" indent="0">
              <a:buNone/>
            </a:pPr>
            <a:r>
              <a:rPr lang="da-DK" sz="1900" dirty="0" smtClean="0"/>
              <a:t>5. </a:t>
            </a:r>
            <a:r>
              <a:rPr lang="da-DK" sz="2000" dirty="0"/>
              <a:t>Tænk på den fremtidsplan</a:t>
            </a:r>
            <a:r>
              <a:rPr lang="da-DK" sz="2000" dirty="0" smtClean="0"/>
              <a:t/>
            </a:r>
            <a:br>
              <a:rPr lang="da-DK" sz="2000" dirty="0" smtClean="0"/>
            </a:br>
            <a:r>
              <a:rPr lang="da-DK" sz="2000" dirty="0" smtClean="0"/>
              <a:t>    hvor </a:t>
            </a:r>
            <a:r>
              <a:rPr lang="da-DK" sz="2000" dirty="0"/>
              <a:t>vores danske "klan"</a:t>
            </a:r>
            <a:r>
              <a:rPr lang="da-DK" sz="2000" dirty="0" smtClean="0"/>
              <a:t/>
            </a:r>
            <a:br>
              <a:rPr lang="da-DK" sz="2000" dirty="0" smtClean="0"/>
            </a:br>
            <a:r>
              <a:rPr lang="da-DK" sz="2000" dirty="0" smtClean="0"/>
              <a:t>    rejser </a:t>
            </a:r>
            <a:r>
              <a:rPr lang="da-DK" sz="2000" dirty="0"/>
              <a:t>til landet mod nord</a:t>
            </a:r>
            <a:r>
              <a:rPr lang="da-DK" sz="2000" dirty="0" smtClean="0"/>
              <a:t/>
            </a:r>
            <a:br>
              <a:rPr lang="da-DK" sz="2000" dirty="0" smtClean="0"/>
            </a:br>
            <a:r>
              <a:rPr lang="da-DK" sz="2000" dirty="0" smtClean="0"/>
              <a:t>    hvor </a:t>
            </a:r>
            <a:r>
              <a:rPr lang="da-DK" sz="2000" dirty="0"/>
              <a:t>skotske skotter bor.</a:t>
            </a:r>
            <a:r>
              <a:rPr lang="da-DK" sz="2000" dirty="0" smtClean="0"/>
              <a:t/>
            </a:r>
            <a:br>
              <a:rPr lang="da-DK" sz="2000" dirty="0" smtClean="0"/>
            </a:br>
            <a:r>
              <a:rPr lang="da-DK" sz="2000" dirty="0" smtClean="0"/>
              <a:t>    Glæden </a:t>
            </a:r>
            <a:r>
              <a:rPr lang="da-DK" sz="2000" dirty="0"/>
              <a:t>og livet er helt uden skår</a:t>
            </a:r>
            <a:r>
              <a:rPr lang="da-DK" sz="2000" dirty="0" smtClean="0"/>
              <a:t/>
            </a:r>
            <a:br>
              <a:rPr lang="da-DK" sz="2000" dirty="0" smtClean="0"/>
            </a:br>
            <a:r>
              <a:rPr lang="da-DK" sz="2000" dirty="0" smtClean="0"/>
              <a:t>    når </a:t>
            </a:r>
            <a:r>
              <a:rPr lang="da-DK" sz="2000" dirty="0"/>
              <a:t>en Skotlandstur vi får!</a:t>
            </a:r>
            <a:endParaRPr lang="da-DK" sz="1900" dirty="0"/>
          </a:p>
        </p:txBody>
      </p:sp>
      <p:sp>
        <p:nvSpPr>
          <p:cNvPr id="6" name="Pladsholder til tekst 5"/>
          <p:cNvSpPr>
            <a:spLocks noGrp="1"/>
          </p:cNvSpPr>
          <p:nvPr>
            <p:ph type="body" sz="quarter" idx="3"/>
          </p:nvPr>
        </p:nvSpPr>
        <p:spPr>
          <a:xfrm>
            <a:off x="4644008" y="764704"/>
            <a:ext cx="4041775" cy="1698203"/>
          </a:xfrm>
        </p:spPr>
        <p:txBody>
          <a:bodyPr>
            <a:noAutofit/>
          </a:bodyPr>
          <a:lstStyle/>
          <a:p>
            <a:r>
              <a:rPr lang="da-DK" sz="1900" b="0" dirty="0" smtClean="0"/>
              <a:t>2. Mærk </a:t>
            </a:r>
            <a:r>
              <a:rPr lang="da-DK" sz="1900" b="0" dirty="0"/>
              <a:t>hvilken herlig duft -</a:t>
            </a:r>
            <a:r>
              <a:rPr lang="da-DK" sz="1900" dirty="0" smtClean="0"/>
              <a:t/>
            </a:r>
            <a:br>
              <a:rPr lang="da-DK" sz="1900" dirty="0" smtClean="0"/>
            </a:br>
            <a:r>
              <a:rPr lang="da-DK" sz="1900" dirty="0" smtClean="0"/>
              <a:t>    </a:t>
            </a:r>
            <a:r>
              <a:rPr lang="da-DK" sz="1900" b="0" dirty="0" smtClean="0"/>
              <a:t>revling </a:t>
            </a:r>
            <a:r>
              <a:rPr lang="da-DK" sz="1900" b="0" dirty="0"/>
              <a:t>og højfjeldsluft -</a:t>
            </a:r>
            <a:r>
              <a:rPr lang="da-DK" sz="1900" dirty="0" smtClean="0"/>
              <a:t/>
            </a:r>
            <a:br>
              <a:rPr lang="da-DK" sz="1900" dirty="0" smtClean="0"/>
            </a:br>
            <a:r>
              <a:rPr lang="da-DK" sz="1900" dirty="0" smtClean="0"/>
              <a:t>    </a:t>
            </a:r>
            <a:r>
              <a:rPr lang="da-DK" sz="1900" b="0" dirty="0" smtClean="0"/>
              <a:t>eller </a:t>
            </a:r>
            <a:r>
              <a:rPr lang="da-DK" sz="1900" b="0" dirty="0"/>
              <a:t>en græstørv med røg</a:t>
            </a:r>
            <a:r>
              <a:rPr lang="da-DK" sz="1900" dirty="0" smtClean="0"/>
              <a:t/>
            </a:r>
            <a:br>
              <a:rPr lang="da-DK" sz="1900" dirty="0" smtClean="0"/>
            </a:br>
            <a:r>
              <a:rPr lang="da-DK" sz="1900" dirty="0" smtClean="0"/>
              <a:t>    </a:t>
            </a:r>
            <a:r>
              <a:rPr lang="da-DK" sz="1900" b="0" dirty="0" smtClean="0"/>
              <a:t>gør </a:t>
            </a:r>
            <a:r>
              <a:rPr lang="da-DK" sz="1900" b="0" dirty="0"/>
              <a:t>vores stemning høj.</a:t>
            </a:r>
            <a:r>
              <a:rPr lang="da-DK" sz="1900" dirty="0" smtClean="0"/>
              <a:t/>
            </a:r>
            <a:br>
              <a:rPr lang="da-DK" sz="1900" dirty="0" smtClean="0"/>
            </a:br>
            <a:r>
              <a:rPr lang="da-DK" sz="1900" dirty="0" smtClean="0"/>
              <a:t>    </a:t>
            </a:r>
            <a:r>
              <a:rPr lang="da-DK" sz="1900" b="0" dirty="0" smtClean="0"/>
              <a:t>Glasset </a:t>
            </a:r>
            <a:r>
              <a:rPr lang="da-DK" sz="1900" b="0" dirty="0" err="1"/>
              <a:t>bli'r</a:t>
            </a:r>
            <a:r>
              <a:rPr lang="da-DK" sz="1900" b="0" dirty="0"/>
              <a:t> vugget og ganen får fugt</a:t>
            </a:r>
            <a:r>
              <a:rPr lang="da-DK" sz="1900" dirty="0" smtClean="0"/>
              <a:t/>
            </a:r>
            <a:br>
              <a:rPr lang="da-DK" sz="1900" dirty="0" smtClean="0"/>
            </a:br>
            <a:r>
              <a:rPr lang="da-DK" sz="1900" dirty="0" smtClean="0"/>
              <a:t>    </a:t>
            </a:r>
            <a:r>
              <a:rPr lang="da-DK" sz="1900" b="0" dirty="0" smtClean="0"/>
              <a:t>til </a:t>
            </a:r>
            <a:r>
              <a:rPr lang="da-DK" sz="1900" b="0" dirty="0"/>
              <a:t>en liflig whiskylugt.</a:t>
            </a:r>
            <a:endParaRPr lang="da-DK" sz="1900" dirty="0"/>
          </a:p>
        </p:txBody>
      </p:sp>
      <p:sp>
        <p:nvSpPr>
          <p:cNvPr id="7" name="Pladsholder til indhold 6"/>
          <p:cNvSpPr>
            <a:spLocks noGrp="1"/>
          </p:cNvSpPr>
          <p:nvPr>
            <p:ph sz="quarter" idx="4"/>
          </p:nvPr>
        </p:nvSpPr>
        <p:spPr>
          <a:xfrm>
            <a:off x="4644008" y="2492896"/>
            <a:ext cx="4041775" cy="2046213"/>
          </a:xfrm>
        </p:spPr>
        <p:txBody>
          <a:bodyPr>
            <a:normAutofit/>
          </a:bodyPr>
          <a:lstStyle/>
          <a:p>
            <a:pPr marL="0" indent="0">
              <a:buNone/>
            </a:pPr>
            <a:r>
              <a:rPr lang="da-DK" sz="1900" dirty="0" smtClean="0"/>
              <a:t>4. Hør </a:t>
            </a:r>
            <a:r>
              <a:rPr lang="da-DK" sz="1900" dirty="0"/>
              <a:t>englesangens lyd</a:t>
            </a:r>
            <a:r>
              <a:rPr lang="da-DK" sz="1900" dirty="0" smtClean="0"/>
              <a:t/>
            </a:r>
            <a:br>
              <a:rPr lang="da-DK" sz="1900" dirty="0" smtClean="0"/>
            </a:br>
            <a:r>
              <a:rPr lang="da-DK" sz="1900" dirty="0" smtClean="0"/>
              <a:t>    til </a:t>
            </a:r>
            <a:r>
              <a:rPr lang="da-DK" sz="1900" dirty="0"/>
              <a:t>næste mundfulds fryd.</a:t>
            </a:r>
            <a:r>
              <a:rPr lang="da-DK" sz="1900" dirty="0" smtClean="0"/>
              <a:t/>
            </a:r>
            <a:br>
              <a:rPr lang="da-DK" sz="1900" dirty="0" smtClean="0"/>
            </a:br>
            <a:r>
              <a:rPr lang="da-DK" sz="1900" dirty="0" smtClean="0"/>
              <a:t>    Single </a:t>
            </a:r>
            <a:r>
              <a:rPr lang="da-DK" sz="1900" dirty="0"/>
              <a:t>Malt prises i kor</a:t>
            </a:r>
            <a:r>
              <a:rPr lang="da-DK" sz="1900" dirty="0" smtClean="0"/>
              <a:t/>
            </a:r>
            <a:br>
              <a:rPr lang="da-DK" sz="1900" dirty="0" smtClean="0"/>
            </a:br>
            <a:r>
              <a:rPr lang="da-DK" sz="1900" dirty="0" smtClean="0"/>
              <a:t>    om </a:t>
            </a:r>
            <a:r>
              <a:rPr lang="da-DK" sz="1900" dirty="0"/>
              <a:t>dette glade bord.</a:t>
            </a:r>
            <a:r>
              <a:rPr lang="da-DK" sz="1900" dirty="0" smtClean="0"/>
              <a:t/>
            </a:r>
            <a:br>
              <a:rPr lang="da-DK" sz="1900" dirty="0" smtClean="0"/>
            </a:br>
            <a:r>
              <a:rPr lang="da-DK" sz="1900" dirty="0" smtClean="0"/>
              <a:t>    Tungen </a:t>
            </a:r>
            <a:r>
              <a:rPr lang="da-DK" sz="1900" dirty="0"/>
              <a:t>får fyldige indtryk af sprit</a:t>
            </a:r>
            <a:r>
              <a:rPr lang="da-DK" sz="1900" dirty="0" smtClean="0"/>
              <a:t/>
            </a:r>
            <a:br>
              <a:rPr lang="da-DK" sz="1900" dirty="0" smtClean="0"/>
            </a:br>
            <a:r>
              <a:rPr lang="da-DK" sz="1900" dirty="0" smtClean="0"/>
              <a:t>    når </a:t>
            </a:r>
            <a:r>
              <a:rPr lang="da-DK" sz="1900" dirty="0"/>
              <a:t>en maltstrøm flyder frit.</a:t>
            </a:r>
          </a:p>
        </p:txBody>
      </p:sp>
    </p:spTree>
    <p:extLst>
      <p:ext uri="{BB962C8B-B14F-4D97-AF65-F5344CB8AC3E}">
        <p14:creationId xmlns:p14="http://schemas.microsoft.com/office/powerpoint/2010/main" val="698559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9" y="0"/>
            <a:ext cx="9165178" cy="6858000"/>
          </a:xfrm>
          <a:prstGeom prst="rect">
            <a:avLst/>
          </a:prstGeom>
        </p:spPr>
      </p:pic>
    </p:spTree>
    <p:extLst>
      <p:ext uri="{BB962C8B-B14F-4D97-AF65-F5344CB8AC3E}">
        <p14:creationId xmlns:p14="http://schemas.microsoft.com/office/powerpoint/2010/main" val="564369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332656"/>
            <a:ext cx="7772400" cy="1470025"/>
          </a:xfrm>
        </p:spPr>
        <p:txBody>
          <a:bodyPr/>
          <a:lstStyle/>
          <a:p>
            <a:r>
              <a:rPr lang="da-DK" dirty="0" smtClean="0"/>
              <a:t>Historie</a:t>
            </a:r>
            <a:endParaRPr lang="da-DK" dirty="0"/>
          </a:p>
        </p:txBody>
      </p:sp>
      <p:sp>
        <p:nvSpPr>
          <p:cNvPr id="3" name="Undertitel 2"/>
          <p:cNvSpPr>
            <a:spLocks noGrp="1"/>
          </p:cNvSpPr>
          <p:nvPr>
            <p:ph type="subTitle" idx="1"/>
          </p:nvPr>
        </p:nvSpPr>
        <p:spPr>
          <a:xfrm>
            <a:off x="179512" y="1484784"/>
            <a:ext cx="8856984" cy="5256584"/>
          </a:xfrm>
        </p:spPr>
        <p:txBody>
          <a:bodyPr>
            <a:normAutofit/>
          </a:bodyPr>
          <a:lstStyle/>
          <a:p>
            <a:pPr algn="l"/>
            <a:r>
              <a:rPr lang="da-DK" sz="2000" dirty="0"/>
              <a:t>The </a:t>
            </a:r>
            <a:r>
              <a:rPr lang="da-DK" sz="2000" dirty="0" err="1" smtClean="0"/>
              <a:t>BenRiach</a:t>
            </a:r>
            <a:r>
              <a:rPr lang="da-DK" sz="2000" dirty="0" smtClean="0"/>
              <a:t> ligger i </a:t>
            </a:r>
            <a:r>
              <a:rPr lang="da-DK" sz="2000" dirty="0" err="1" smtClean="0"/>
              <a:t>Speyside</a:t>
            </a:r>
            <a:r>
              <a:rPr lang="da-DK" sz="2000" dirty="0"/>
              <a:t> </a:t>
            </a:r>
            <a:r>
              <a:rPr lang="da-DK" sz="2000" dirty="0" smtClean="0"/>
              <a:t>godt 2 km syd for </a:t>
            </a:r>
            <a:r>
              <a:rPr lang="da-DK" sz="2000" dirty="0" err="1" smtClean="0"/>
              <a:t>Elgin</a:t>
            </a:r>
            <a:r>
              <a:rPr lang="da-DK" sz="2000" dirty="0" smtClean="0"/>
              <a:t> og </a:t>
            </a:r>
            <a:r>
              <a:rPr lang="da-DK" sz="2000" dirty="0"/>
              <a:t>er et af de få uafhængige destillerier i Skotland</a:t>
            </a:r>
            <a:r>
              <a:rPr lang="da-DK" sz="2000" dirty="0" smtClean="0"/>
              <a:t>.</a:t>
            </a:r>
          </a:p>
          <a:p>
            <a:pPr algn="l"/>
            <a:r>
              <a:rPr lang="da-DK" sz="2000" dirty="0" smtClean="0"/>
              <a:t>Etableret </a:t>
            </a:r>
            <a:r>
              <a:rPr lang="da-DK" sz="2000" dirty="0"/>
              <a:t>i 1898 </a:t>
            </a:r>
            <a:r>
              <a:rPr lang="da-DK" sz="2000" dirty="0" smtClean="0"/>
              <a:t>som </a:t>
            </a:r>
            <a:r>
              <a:rPr lang="da-DK" sz="2000" dirty="0"/>
              <a:t>nabodestilleri til </a:t>
            </a:r>
            <a:r>
              <a:rPr lang="da-DK" sz="2000" dirty="0" err="1"/>
              <a:t>Longmorn</a:t>
            </a:r>
            <a:r>
              <a:rPr lang="da-DK" sz="2000" dirty="0"/>
              <a:t> </a:t>
            </a:r>
            <a:r>
              <a:rPr lang="da-DK" sz="2000" dirty="0" err="1"/>
              <a:t>Distillery</a:t>
            </a:r>
            <a:r>
              <a:rPr lang="da-DK" sz="2000" dirty="0"/>
              <a:t>, </a:t>
            </a:r>
            <a:r>
              <a:rPr lang="da-DK" sz="2000" dirty="0" smtClean="0"/>
              <a:t>begge ejet af John </a:t>
            </a:r>
            <a:r>
              <a:rPr lang="da-DK" sz="2000" dirty="0" err="1"/>
              <a:t>Duff</a:t>
            </a:r>
            <a:r>
              <a:rPr lang="da-DK" sz="2000" dirty="0"/>
              <a:t>. Destillerierne var forbundet med en privat jernbane med damplokomotiv som transporterede kul, byg, malt og tønder mellem </a:t>
            </a:r>
            <a:r>
              <a:rPr lang="da-DK" sz="2000" dirty="0" smtClean="0"/>
              <a:t>destillerierne.</a:t>
            </a:r>
          </a:p>
          <a:p>
            <a:pPr algn="l"/>
            <a:endParaRPr lang="da-DK" sz="2000" dirty="0" smtClean="0"/>
          </a:p>
          <a:p>
            <a:pPr algn="l"/>
            <a:r>
              <a:rPr lang="da-DK" sz="2000" dirty="0" smtClean="0"/>
              <a:t>Lukket igen i 1900, man blev brugt som </a:t>
            </a:r>
            <a:r>
              <a:rPr lang="da-DK" sz="2000" dirty="0"/>
              <a:t>malteri </a:t>
            </a:r>
            <a:r>
              <a:rPr lang="da-DK" sz="2000" dirty="0" smtClean="0"/>
              <a:t>til </a:t>
            </a:r>
            <a:r>
              <a:rPr lang="da-DK" sz="2000" dirty="0" err="1" smtClean="0"/>
              <a:t>Longmorn</a:t>
            </a:r>
            <a:r>
              <a:rPr lang="da-DK" sz="2000" dirty="0" smtClean="0"/>
              <a:t>.</a:t>
            </a:r>
          </a:p>
          <a:p>
            <a:pPr algn="l"/>
            <a:endParaRPr lang="da-DK" sz="2000" dirty="0" smtClean="0"/>
          </a:p>
          <a:p>
            <a:pPr algn="l"/>
            <a:r>
              <a:rPr lang="da-DK" sz="2000" dirty="0" smtClean="0"/>
              <a:t>Ejet at Glenlivet, startede produktionen igen i 1965.</a:t>
            </a:r>
          </a:p>
          <a:p>
            <a:pPr algn="l"/>
            <a:endParaRPr lang="da-DK" sz="2000" dirty="0" smtClean="0"/>
          </a:p>
          <a:p>
            <a:pPr algn="l"/>
            <a:r>
              <a:rPr lang="da-DK" sz="2000" dirty="0" err="1" smtClean="0"/>
              <a:t>Seagrams</a:t>
            </a:r>
            <a:r>
              <a:rPr lang="da-DK" sz="2000" dirty="0" smtClean="0"/>
              <a:t> overtog destilleriet i 1978. Blev i 2001 opkøbt af </a:t>
            </a:r>
            <a:r>
              <a:rPr lang="da-DK" sz="2000" dirty="0" err="1" smtClean="0"/>
              <a:t>Pernod</a:t>
            </a:r>
            <a:r>
              <a:rPr lang="da-DK" sz="2000" dirty="0" smtClean="0"/>
              <a:t> Ricard.</a:t>
            </a:r>
          </a:p>
          <a:p>
            <a:pPr algn="l"/>
            <a:endParaRPr lang="da-DK" sz="2000" dirty="0" smtClean="0"/>
          </a:p>
          <a:p>
            <a:pPr algn="l"/>
            <a:r>
              <a:rPr lang="da-DK" sz="2000" dirty="0" err="1" smtClean="0"/>
              <a:t>BenRiach</a:t>
            </a:r>
            <a:r>
              <a:rPr lang="da-DK" sz="2000" dirty="0" smtClean="0"/>
              <a:t> </a:t>
            </a:r>
            <a:r>
              <a:rPr lang="da-DK" sz="2000" dirty="0" err="1" smtClean="0"/>
              <a:t>Distillery</a:t>
            </a:r>
            <a:r>
              <a:rPr lang="da-DK" sz="2000" dirty="0" smtClean="0"/>
              <a:t> Co. Ltd. overtog i 2004 med det formål at producere whisky af høj kvalitet.</a:t>
            </a:r>
            <a:endParaRPr lang="da-DK" sz="2000" dirty="0"/>
          </a:p>
        </p:txBody>
      </p:sp>
    </p:spTree>
    <p:extLst>
      <p:ext uri="{BB962C8B-B14F-4D97-AF65-F5344CB8AC3E}">
        <p14:creationId xmlns:p14="http://schemas.microsoft.com/office/powerpoint/2010/main" val="3002909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1" y="0"/>
            <a:ext cx="9134089" cy="6858000"/>
          </a:xfrm>
          <a:prstGeom prst="rect">
            <a:avLst/>
          </a:prstGeom>
        </p:spPr>
      </p:pic>
    </p:spTree>
    <p:extLst>
      <p:ext uri="{BB962C8B-B14F-4D97-AF65-F5344CB8AC3E}">
        <p14:creationId xmlns:p14="http://schemas.microsoft.com/office/powerpoint/2010/main" val="1805103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74627"/>
            <a:ext cx="3744416" cy="6708746"/>
          </a:xfrm>
          <a:prstGeom prst="rect">
            <a:avLst/>
          </a:prstGeom>
        </p:spPr>
      </p:pic>
    </p:spTree>
    <p:extLst>
      <p:ext uri="{BB962C8B-B14F-4D97-AF65-F5344CB8AC3E}">
        <p14:creationId xmlns:p14="http://schemas.microsoft.com/office/powerpoint/2010/main" val="22486489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692696"/>
            <a:ext cx="7772400" cy="1470025"/>
          </a:xfrm>
        </p:spPr>
        <p:txBody>
          <a:bodyPr>
            <a:normAutofit/>
          </a:bodyPr>
          <a:lstStyle/>
          <a:p>
            <a:r>
              <a:rPr lang="da-DK" sz="6000" dirty="0" smtClean="0"/>
              <a:t>Farve</a:t>
            </a:r>
            <a:endParaRPr lang="da-DK" sz="6000" dirty="0"/>
          </a:p>
        </p:txBody>
      </p:sp>
      <p:sp>
        <p:nvSpPr>
          <p:cNvPr id="3" name="Undertitel 2"/>
          <p:cNvSpPr>
            <a:spLocks noGrp="1"/>
          </p:cNvSpPr>
          <p:nvPr>
            <p:ph type="subTitle" idx="1"/>
          </p:nvPr>
        </p:nvSpPr>
        <p:spPr>
          <a:xfrm>
            <a:off x="1331640" y="2708920"/>
            <a:ext cx="6400800" cy="1752600"/>
          </a:xfrm>
        </p:spPr>
        <p:txBody>
          <a:bodyPr/>
          <a:lstStyle/>
          <a:p>
            <a:r>
              <a:rPr lang="da-DK" dirty="0" smtClean="0"/>
              <a:t>Dyb guld - bronze</a:t>
            </a:r>
            <a:endParaRPr lang="da-DK" dirty="0"/>
          </a:p>
        </p:txBody>
      </p:sp>
    </p:spTree>
    <p:extLst>
      <p:ext uri="{BB962C8B-B14F-4D97-AF65-F5344CB8AC3E}">
        <p14:creationId xmlns:p14="http://schemas.microsoft.com/office/powerpoint/2010/main" val="772975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548680"/>
            <a:ext cx="7772400" cy="1656183"/>
          </a:xfrm>
        </p:spPr>
        <p:txBody>
          <a:bodyPr>
            <a:normAutofit/>
          </a:bodyPr>
          <a:lstStyle/>
          <a:p>
            <a:r>
              <a:rPr lang="da-DK" sz="6000" dirty="0" smtClean="0"/>
              <a:t>Næse</a:t>
            </a:r>
            <a:endParaRPr lang="da-DK" sz="6000" dirty="0"/>
          </a:p>
        </p:txBody>
      </p:sp>
      <p:sp>
        <p:nvSpPr>
          <p:cNvPr id="3" name="Undertitel 2"/>
          <p:cNvSpPr>
            <a:spLocks noGrp="1"/>
          </p:cNvSpPr>
          <p:nvPr>
            <p:ph type="subTitle" idx="1"/>
          </p:nvPr>
        </p:nvSpPr>
        <p:spPr>
          <a:xfrm>
            <a:off x="179512" y="3068960"/>
            <a:ext cx="8856984" cy="1752600"/>
          </a:xfrm>
        </p:spPr>
        <p:txBody>
          <a:bodyPr/>
          <a:lstStyle/>
          <a:p>
            <a:r>
              <a:rPr lang="da-DK" dirty="0" smtClean="0"/>
              <a:t>Mokka, </a:t>
            </a:r>
            <a:r>
              <a:rPr lang="da-DK" dirty="0"/>
              <a:t>m</a:t>
            </a:r>
            <a:r>
              <a:rPr lang="da-DK" dirty="0" smtClean="0"/>
              <a:t>ørk chokolade, rosiner og div. krydderier.</a:t>
            </a:r>
            <a:endParaRPr lang="da-DK" dirty="0"/>
          </a:p>
        </p:txBody>
      </p:sp>
    </p:spTree>
    <p:extLst>
      <p:ext uri="{BB962C8B-B14F-4D97-AF65-F5344CB8AC3E}">
        <p14:creationId xmlns:p14="http://schemas.microsoft.com/office/powerpoint/2010/main" val="3596016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1052736"/>
            <a:ext cx="7772400" cy="1470025"/>
          </a:xfrm>
        </p:spPr>
        <p:txBody>
          <a:bodyPr>
            <a:noAutofit/>
          </a:bodyPr>
          <a:lstStyle/>
          <a:p>
            <a:r>
              <a:rPr lang="da-DK" sz="6000" dirty="0" smtClean="0"/>
              <a:t>Smag</a:t>
            </a:r>
            <a:br>
              <a:rPr lang="da-DK" sz="6000" dirty="0" smtClean="0"/>
            </a:br>
            <a:endParaRPr lang="da-DK" sz="6000" dirty="0"/>
          </a:p>
        </p:txBody>
      </p:sp>
      <p:sp>
        <p:nvSpPr>
          <p:cNvPr id="3" name="Undertitel 2"/>
          <p:cNvSpPr>
            <a:spLocks noGrp="1"/>
          </p:cNvSpPr>
          <p:nvPr>
            <p:ph type="subTitle" idx="1"/>
          </p:nvPr>
        </p:nvSpPr>
        <p:spPr>
          <a:xfrm>
            <a:off x="467544" y="2420888"/>
            <a:ext cx="8280920" cy="2425824"/>
          </a:xfrm>
        </p:spPr>
        <p:txBody>
          <a:bodyPr>
            <a:normAutofit/>
          </a:bodyPr>
          <a:lstStyle/>
          <a:p>
            <a:r>
              <a:rPr lang="da-DK" dirty="0" smtClean="0"/>
              <a:t>Kombinationen af </a:t>
            </a:r>
            <a:r>
              <a:rPr lang="da-DK" dirty="0" err="1" smtClean="0"/>
              <a:t>Oloroso</a:t>
            </a:r>
            <a:r>
              <a:rPr lang="da-DK" dirty="0" smtClean="0"/>
              <a:t> og Pedro </a:t>
            </a:r>
            <a:r>
              <a:rPr lang="da-DK" dirty="0" err="1" smtClean="0"/>
              <a:t>Ximenez</a:t>
            </a:r>
            <a:r>
              <a:rPr lang="da-DK" dirty="0" smtClean="0"/>
              <a:t> Sherry fade giver en fantastisk balance af mokka og mørk chokolade sammen med figner, rosiner, </a:t>
            </a:r>
            <a:r>
              <a:rPr lang="da-DK" dirty="0" err="1" smtClean="0"/>
              <a:t>vannilie</a:t>
            </a:r>
            <a:r>
              <a:rPr lang="da-DK" dirty="0" smtClean="0"/>
              <a:t>, frugt og div. krydderier.</a:t>
            </a:r>
            <a:endParaRPr lang="da-DK" dirty="0"/>
          </a:p>
        </p:txBody>
      </p:sp>
    </p:spTree>
    <p:extLst>
      <p:ext uri="{BB962C8B-B14F-4D97-AF65-F5344CB8AC3E}">
        <p14:creationId xmlns:p14="http://schemas.microsoft.com/office/powerpoint/2010/main" val="2180363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Lidt humor mens vi smager.</a:t>
            </a:r>
            <a:endParaRPr lang="da-DK" dirty="0"/>
          </a:p>
        </p:txBody>
      </p:sp>
      <p:sp>
        <p:nvSpPr>
          <p:cNvPr id="3" name="Undertitel 2"/>
          <p:cNvSpPr>
            <a:spLocks noGrp="1"/>
          </p:cNvSpPr>
          <p:nvPr>
            <p:ph sz="half" idx="1"/>
          </p:nvPr>
        </p:nvSpPr>
        <p:spPr>
          <a:xfrm>
            <a:off x="457200" y="1600200"/>
            <a:ext cx="8507288" cy="1684783"/>
          </a:xfrm>
        </p:spPr>
        <p:txBody>
          <a:bodyPr>
            <a:noAutofit/>
          </a:bodyPr>
          <a:lstStyle/>
          <a:p>
            <a:pPr marL="0" indent="0" algn="ctr">
              <a:buNone/>
            </a:pPr>
            <a:r>
              <a:rPr lang="da-DK" sz="2000" dirty="0"/>
              <a:t>To skotter havde væddet om hvem der kunne giver bartenderen færrest drikkepenge.</a:t>
            </a:r>
            <a:r>
              <a:rPr lang="da-DK" sz="2000" dirty="0" smtClean="0"/>
              <a:t/>
            </a:r>
            <a:br>
              <a:rPr lang="da-DK" sz="2000" dirty="0" smtClean="0"/>
            </a:br>
            <a:r>
              <a:rPr lang="da-DK" sz="2000" dirty="0"/>
              <a:t>Den første skotte gav bartenderen den mindste mønt han kunne finde og kiggede triumferende over på den anden, der tørt sagde:</a:t>
            </a:r>
            <a:r>
              <a:rPr lang="da-DK" sz="2000" dirty="0" smtClean="0"/>
              <a:t/>
            </a:r>
            <a:br>
              <a:rPr lang="da-DK" sz="2000" dirty="0" smtClean="0"/>
            </a:br>
            <a:r>
              <a:rPr lang="da-DK" sz="2000" dirty="0"/>
              <a:t>"Den er fra os begge to."</a:t>
            </a:r>
          </a:p>
        </p:txBody>
      </p:sp>
      <p:sp>
        <p:nvSpPr>
          <p:cNvPr id="4" name="Pladsholder til indhold 3"/>
          <p:cNvSpPr>
            <a:spLocks noGrp="1"/>
          </p:cNvSpPr>
          <p:nvPr>
            <p:ph sz="half" idx="2"/>
          </p:nvPr>
        </p:nvSpPr>
        <p:spPr>
          <a:xfrm>
            <a:off x="179512" y="3789040"/>
            <a:ext cx="8640960" cy="1584176"/>
          </a:xfrm>
        </p:spPr>
        <p:txBody>
          <a:bodyPr>
            <a:noAutofit/>
          </a:bodyPr>
          <a:lstStyle/>
          <a:p>
            <a:pPr marL="0" indent="0" algn="ctr">
              <a:buNone/>
            </a:pPr>
            <a:r>
              <a:rPr lang="da-DK" sz="2000" dirty="0"/>
              <a:t>Den ene skotte til den anden....</a:t>
            </a:r>
            <a:r>
              <a:rPr lang="da-DK" sz="2000" dirty="0" smtClean="0"/>
              <a:t/>
            </a:r>
            <a:br>
              <a:rPr lang="da-DK" sz="2000" dirty="0" smtClean="0"/>
            </a:br>
            <a:r>
              <a:rPr lang="da-DK" sz="2000" dirty="0"/>
              <a:t>- "</a:t>
            </a:r>
            <a:r>
              <a:rPr lang="da-DK" sz="2000" dirty="0" err="1"/>
              <a:t>Puuuuh</a:t>
            </a:r>
            <a:r>
              <a:rPr lang="da-DK" sz="2000" dirty="0"/>
              <a:t>...nu skal jeg vist ikke have mere at drikke. Jeg synes jeg er begyndt at se dobbelt."</a:t>
            </a:r>
            <a:r>
              <a:rPr lang="da-DK" sz="2000" dirty="0" smtClean="0"/>
              <a:t/>
            </a:r>
            <a:br>
              <a:rPr lang="da-DK" sz="2000" dirty="0" smtClean="0"/>
            </a:br>
            <a:r>
              <a:rPr lang="da-DK" sz="2000" dirty="0"/>
              <a:t>- "Her er de 100 kroner jeg skylder dig.", sagde den anden og smed en halvtredser på bordet.</a:t>
            </a:r>
          </a:p>
        </p:txBody>
      </p:sp>
    </p:spTree>
    <p:extLst>
      <p:ext uri="{BB962C8B-B14F-4D97-AF65-F5344CB8AC3E}">
        <p14:creationId xmlns:p14="http://schemas.microsoft.com/office/powerpoint/2010/main" val="1577823440"/>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1873</TotalTime>
  <Words>271</Words>
  <Application>Microsoft Office PowerPoint</Application>
  <PresentationFormat>Skærmshow (4:3)</PresentationFormat>
  <Paragraphs>41</Paragraphs>
  <Slides>15</Slides>
  <Notes>0</Notes>
  <HiddenSlides>0</HiddenSlides>
  <MMClips>0</MMClips>
  <ScaleCrop>false</ScaleCrop>
  <HeadingPairs>
    <vt:vector size="4" baseType="variant">
      <vt:variant>
        <vt:lpstr>Tema</vt:lpstr>
      </vt:variant>
      <vt:variant>
        <vt:i4>1</vt:i4>
      </vt:variant>
      <vt:variant>
        <vt:lpstr>Diastitler</vt:lpstr>
      </vt:variant>
      <vt:variant>
        <vt:i4>15</vt:i4>
      </vt:variant>
    </vt:vector>
  </HeadingPairs>
  <TitlesOfParts>
    <vt:vector size="16" baseType="lpstr">
      <vt:lpstr>Kontortema</vt:lpstr>
      <vt:lpstr>Smagning den 1. juni 2018</vt:lpstr>
      <vt:lpstr>PowerPoint-præsentation</vt:lpstr>
      <vt:lpstr>Historie</vt:lpstr>
      <vt:lpstr>PowerPoint-præsentation</vt:lpstr>
      <vt:lpstr>PowerPoint-præsentation</vt:lpstr>
      <vt:lpstr>Farve</vt:lpstr>
      <vt:lpstr>Næse</vt:lpstr>
      <vt:lpstr>Smag </vt:lpstr>
      <vt:lpstr>Lidt humor mens vi smager.</vt:lpstr>
      <vt:lpstr>PowerPoint-præsentation</vt:lpstr>
      <vt:lpstr>Farve</vt:lpstr>
      <vt:lpstr>Næse</vt:lpstr>
      <vt:lpstr>Smag</vt:lpstr>
      <vt:lpstr>Mens vi smager</vt:lpstr>
      <vt:lpstr>Slagsang for  Mørdrup Whisky Laug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Smagning den 1. juni 2018</dc:title>
  <dc:creator>Olav Thye</dc:creator>
  <cp:lastModifiedBy>Olav Thye</cp:lastModifiedBy>
  <cp:revision>15</cp:revision>
  <dcterms:created xsi:type="dcterms:W3CDTF">2018-05-27T09:49:49Z</dcterms:created>
  <dcterms:modified xsi:type="dcterms:W3CDTF">2018-05-28T17:02:52Z</dcterms:modified>
</cp:coreProperties>
</file>